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10" autoAdjust="0"/>
  </p:normalViewPr>
  <p:slideViewPr>
    <p:cSldViewPr snapToGrid="0">
      <p:cViewPr varScale="1">
        <p:scale>
          <a:sx n="107" d="100"/>
          <a:sy n="107" d="100"/>
        </p:scale>
        <p:origin x="782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605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7864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2225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9829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2701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9058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5509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6003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1253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9826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0971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5323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横断歩道を渡っている人&#10;&#10;自動的に生成された説明">
            <a:extLst>
              <a:ext uri="{FF2B5EF4-FFF2-40B4-BE49-F238E27FC236}">
                <a16:creationId xmlns:a16="http://schemas.microsoft.com/office/drawing/2014/main" id="{085CB1A6-A6D0-4B1F-987B-C463324C49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楕円 3">
            <a:extLst>
              <a:ext uri="{FF2B5EF4-FFF2-40B4-BE49-F238E27FC236}">
                <a16:creationId xmlns:a16="http://schemas.microsoft.com/office/drawing/2014/main" id="{057ED0E3-472C-44A4-A402-11BE1A509F5E}"/>
              </a:ext>
            </a:extLst>
          </p:cNvPr>
          <p:cNvSpPr/>
          <p:nvPr/>
        </p:nvSpPr>
        <p:spPr>
          <a:xfrm>
            <a:off x="2978944" y="114300"/>
            <a:ext cx="907256" cy="1500187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2" name="楕円 21">
            <a:extLst>
              <a:ext uri="{FF2B5EF4-FFF2-40B4-BE49-F238E27FC236}">
                <a16:creationId xmlns:a16="http://schemas.microsoft.com/office/drawing/2014/main" id="{B05589BA-2909-4DFE-8540-BD12A32939F0}"/>
              </a:ext>
            </a:extLst>
          </p:cNvPr>
          <p:cNvSpPr/>
          <p:nvPr/>
        </p:nvSpPr>
        <p:spPr>
          <a:xfrm>
            <a:off x="3886200" y="692945"/>
            <a:ext cx="450057" cy="816768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4" name="楕円 23">
            <a:extLst>
              <a:ext uri="{FF2B5EF4-FFF2-40B4-BE49-F238E27FC236}">
                <a16:creationId xmlns:a16="http://schemas.microsoft.com/office/drawing/2014/main" id="{7D945083-0D82-47C2-9B05-3D595C319E8E}"/>
              </a:ext>
            </a:extLst>
          </p:cNvPr>
          <p:cNvSpPr/>
          <p:nvPr/>
        </p:nvSpPr>
        <p:spPr>
          <a:xfrm>
            <a:off x="7579520" y="50006"/>
            <a:ext cx="1507330" cy="2014538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5" name="楕円 24">
            <a:extLst>
              <a:ext uri="{FF2B5EF4-FFF2-40B4-BE49-F238E27FC236}">
                <a16:creationId xmlns:a16="http://schemas.microsoft.com/office/drawing/2014/main" id="{FC8ABC19-CEEB-48CB-9D83-0FD2838AAFB4}"/>
              </a:ext>
            </a:extLst>
          </p:cNvPr>
          <p:cNvSpPr/>
          <p:nvPr/>
        </p:nvSpPr>
        <p:spPr>
          <a:xfrm>
            <a:off x="5672138" y="502444"/>
            <a:ext cx="650081" cy="1112043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6" name="楕円 25">
            <a:extLst>
              <a:ext uri="{FF2B5EF4-FFF2-40B4-BE49-F238E27FC236}">
                <a16:creationId xmlns:a16="http://schemas.microsoft.com/office/drawing/2014/main" id="{9D44CBC2-C200-4C3E-9FB1-83626BE45201}"/>
              </a:ext>
            </a:extLst>
          </p:cNvPr>
          <p:cNvSpPr/>
          <p:nvPr/>
        </p:nvSpPr>
        <p:spPr>
          <a:xfrm>
            <a:off x="5243513" y="828675"/>
            <a:ext cx="371475" cy="59173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" name="四角形: 対角を切り取る 4">
            <a:extLst>
              <a:ext uri="{FF2B5EF4-FFF2-40B4-BE49-F238E27FC236}">
                <a16:creationId xmlns:a16="http://schemas.microsoft.com/office/drawing/2014/main" id="{749CBDDB-F718-4BF2-8403-04401268AC59}"/>
              </a:ext>
            </a:extLst>
          </p:cNvPr>
          <p:cNvSpPr/>
          <p:nvPr/>
        </p:nvSpPr>
        <p:spPr>
          <a:xfrm>
            <a:off x="1128713" y="3968352"/>
            <a:ext cx="4229100" cy="964406"/>
          </a:xfrm>
          <a:prstGeom prst="snip2Diag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rgbClr val="FF0000"/>
                </a:solidFill>
              </a:rPr>
              <a:t>同じ街路樹のモデルを使用</a:t>
            </a:r>
          </a:p>
        </p:txBody>
      </p:sp>
    </p:spTree>
    <p:extLst>
      <p:ext uri="{BB962C8B-B14F-4D97-AF65-F5344CB8AC3E}">
        <p14:creationId xmlns:p14="http://schemas.microsoft.com/office/powerpoint/2010/main" val="32719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建物, 小さい, 座る, コンピュータ が含まれている画像&#10;&#10;自動的に生成された説明">
            <a:extLst>
              <a:ext uri="{FF2B5EF4-FFF2-40B4-BE49-F238E27FC236}">
                <a16:creationId xmlns:a16="http://schemas.microsoft.com/office/drawing/2014/main" id="{08F24AC9-1A39-4428-BE9D-465EAEA2D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楕円 6">
            <a:extLst>
              <a:ext uri="{FF2B5EF4-FFF2-40B4-BE49-F238E27FC236}">
                <a16:creationId xmlns:a16="http://schemas.microsoft.com/office/drawing/2014/main" id="{48C6B6A6-9576-4DD0-B3AB-EE09E0144A76}"/>
              </a:ext>
            </a:extLst>
          </p:cNvPr>
          <p:cNvSpPr/>
          <p:nvPr/>
        </p:nvSpPr>
        <p:spPr>
          <a:xfrm>
            <a:off x="3707605" y="2314575"/>
            <a:ext cx="550069" cy="350043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2383AB1A-BFF0-466D-9DC9-56069D5205B1}"/>
              </a:ext>
            </a:extLst>
          </p:cNvPr>
          <p:cNvSpPr/>
          <p:nvPr/>
        </p:nvSpPr>
        <p:spPr>
          <a:xfrm>
            <a:off x="2957513" y="1750219"/>
            <a:ext cx="452436" cy="238124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A9952D63-3100-4A7F-ABBF-8C4759ACE588}"/>
              </a:ext>
            </a:extLst>
          </p:cNvPr>
          <p:cNvSpPr/>
          <p:nvPr/>
        </p:nvSpPr>
        <p:spPr>
          <a:xfrm>
            <a:off x="2507456" y="1378743"/>
            <a:ext cx="333374" cy="114301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D32BA96C-9F5C-416F-99C4-3AFCA23DBEE0}"/>
              </a:ext>
            </a:extLst>
          </p:cNvPr>
          <p:cNvSpPr/>
          <p:nvPr/>
        </p:nvSpPr>
        <p:spPr>
          <a:xfrm>
            <a:off x="4881562" y="1574006"/>
            <a:ext cx="247651" cy="104776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9ACFD53D-02FD-4A1D-A1C6-0126708EC192}"/>
              </a:ext>
            </a:extLst>
          </p:cNvPr>
          <p:cNvSpPr/>
          <p:nvPr/>
        </p:nvSpPr>
        <p:spPr>
          <a:xfrm>
            <a:off x="72629" y="413741"/>
            <a:ext cx="2213371" cy="2558059"/>
          </a:xfrm>
          <a:prstGeom prst="ellipse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91550944-C0E6-495D-998A-C6769445B7FC}"/>
              </a:ext>
            </a:extLst>
          </p:cNvPr>
          <p:cNvSpPr/>
          <p:nvPr/>
        </p:nvSpPr>
        <p:spPr>
          <a:xfrm>
            <a:off x="2776537" y="2100262"/>
            <a:ext cx="538163" cy="942975"/>
          </a:xfrm>
          <a:prstGeom prst="ellipse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四角形: 対角を切り取る 14">
            <a:extLst>
              <a:ext uri="{FF2B5EF4-FFF2-40B4-BE49-F238E27FC236}">
                <a16:creationId xmlns:a16="http://schemas.microsoft.com/office/drawing/2014/main" id="{335CF5E0-7FE9-46AC-96B2-2F9CC3940F0B}"/>
              </a:ext>
            </a:extLst>
          </p:cNvPr>
          <p:cNvSpPr/>
          <p:nvPr/>
        </p:nvSpPr>
        <p:spPr>
          <a:xfrm>
            <a:off x="4743450" y="3917952"/>
            <a:ext cx="4229100" cy="964406"/>
          </a:xfrm>
          <a:prstGeom prst="snip2Diag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rgbClr val="FF0000"/>
                </a:solidFill>
              </a:rPr>
              <a:t>同じタイルのテクスチャを使用</a:t>
            </a:r>
          </a:p>
        </p:txBody>
      </p:sp>
      <p:sp>
        <p:nvSpPr>
          <p:cNvPr id="17" name="四角形: 対角を切り取る 16">
            <a:extLst>
              <a:ext uri="{FF2B5EF4-FFF2-40B4-BE49-F238E27FC236}">
                <a16:creationId xmlns:a16="http://schemas.microsoft.com/office/drawing/2014/main" id="{EFF5F4F2-61EC-4CB1-99B8-5AAFC8E5D378}"/>
              </a:ext>
            </a:extLst>
          </p:cNvPr>
          <p:cNvSpPr/>
          <p:nvPr/>
        </p:nvSpPr>
        <p:spPr>
          <a:xfrm>
            <a:off x="171450" y="3917952"/>
            <a:ext cx="4229100" cy="964406"/>
          </a:xfrm>
          <a:prstGeom prst="snip2Diag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rgbClr val="92D050"/>
                </a:solidFill>
              </a:rPr>
              <a:t>同じ窓のテクスチャを使用</a:t>
            </a:r>
          </a:p>
        </p:txBody>
      </p:sp>
    </p:spTree>
    <p:extLst>
      <p:ext uri="{BB962C8B-B14F-4D97-AF65-F5344CB8AC3E}">
        <p14:creationId xmlns:p14="http://schemas.microsoft.com/office/powerpoint/2010/main" val="2559280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69653C3E-94F1-4CD0-B9AB-BCAD86A74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171" y="3865544"/>
            <a:ext cx="1099650" cy="1099650"/>
          </a:xfrm>
          <a:prstGeom prst="rect">
            <a:avLst/>
          </a:prstGeom>
        </p:spPr>
      </p:pic>
      <p:sp>
        <p:nvSpPr>
          <p:cNvPr id="10" name="フローチャート: 処理 9">
            <a:extLst>
              <a:ext uri="{FF2B5EF4-FFF2-40B4-BE49-F238E27FC236}">
                <a16:creationId xmlns:a16="http://schemas.microsoft.com/office/drawing/2014/main" id="{794378B3-C75A-4E48-A199-6AA8C87E8631}"/>
              </a:ext>
            </a:extLst>
          </p:cNvPr>
          <p:cNvSpPr/>
          <p:nvPr/>
        </p:nvSpPr>
        <p:spPr>
          <a:xfrm>
            <a:off x="1129620" y="196579"/>
            <a:ext cx="1505687" cy="4755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木の生成を要求</a:t>
            </a:r>
            <a:r>
              <a:rPr kumimoji="1" lang="en-US" altLang="ja-JP" sz="1200" dirty="0"/>
              <a:t>(1)</a:t>
            </a:r>
            <a:endParaRPr kumimoji="1" lang="ja-JP" altLang="en-US" sz="1200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09C018EE-01D5-4FB2-ADF6-DE976D124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637" y="3865544"/>
            <a:ext cx="1099650" cy="109965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E0B62992-D516-4BAA-98C1-69E80E12D0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713" y="3865544"/>
            <a:ext cx="1099650" cy="1099650"/>
          </a:xfrm>
          <a:prstGeom prst="rect">
            <a:avLst/>
          </a:prstGeom>
        </p:spPr>
      </p:pic>
      <p:sp>
        <p:nvSpPr>
          <p:cNvPr id="3" name="フローチャート: 端子 2">
            <a:extLst>
              <a:ext uri="{FF2B5EF4-FFF2-40B4-BE49-F238E27FC236}">
                <a16:creationId xmlns:a16="http://schemas.microsoft.com/office/drawing/2014/main" id="{855ED504-691D-4C02-8510-BCB71BC76342}"/>
              </a:ext>
            </a:extLst>
          </p:cNvPr>
          <p:cNvSpPr/>
          <p:nvPr/>
        </p:nvSpPr>
        <p:spPr>
          <a:xfrm>
            <a:off x="1129620" y="2096156"/>
            <a:ext cx="1505687" cy="475594"/>
          </a:xfrm>
          <a:prstGeom prst="flowChartTermina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木の生成</a:t>
            </a:r>
          </a:p>
        </p:txBody>
      </p:sp>
      <p:sp>
        <p:nvSpPr>
          <p:cNvPr id="31" name="フローチャート: 処理 30">
            <a:extLst>
              <a:ext uri="{FF2B5EF4-FFF2-40B4-BE49-F238E27FC236}">
                <a16:creationId xmlns:a16="http://schemas.microsoft.com/office/drawing/2014/main" id="{4D23AF78-B672-48F8-9AF2-5600410D2999}"/>
              </a:ext>
            </a:extLst>
          </p:cNvPr>
          <p:cNvSpPr/>
          <p:nvPr/>
        </p:nvSpPr>
        <p:spPr>
          <a:xfrm>
            <a:off x="3819156" y="216363"/>
            <a:ext cx="1505687" cy="4755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木の生成を要求</a:t>
            </a:r>
            <a:r>
              <a:rPr kumimoji="1" lang="en-US" altLang="ja-JP" sz="1200" dirty="0"/>
              <a:t>(2)</a:t>
            </a:r>
            <a:endParaRPr kumimoji="1" lang="ja-JP" altLang="en-US" sz="1200" dirty="0"/>
          </a:p>
        </p:txBody>
      </p:sp>
      <p:sp>
        <p:nvSpPr>
          <p:cNvPr id="32" name="フローチャート: 処理 31">
            <a:extLst>
              <a:ext uri="{FF2B5EF4-FFF2-40B4-BE49-F238E27FC236}">
                <a16:creationId xmlns:a16="http://schemas.microsoft.com/office/drawing/2014/main" id="{2E6533C5-EA62-48B2-A326-A79B554EE33D}"/>
              </a:ext>
            </a:extLst>
          </p:cNvPr>
          <p:cNvSpPr/>
          <p:nvPr/>
        </p:nvSpPr>
        <p:spPr>
          <a:xfrm>
            <a:off x="6508692" y="216363"/>
            <a:ext cx="1505687" cy="4755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木の生成を要求</a:t>
            </a:r>
            <a:r>
              <a:rPr kumimoji="1" lang="en-US" altLang="ja-JP" sz="1200" dirty="0"/>
              <a:t>(3)</a:t>
            </a:r>
            <a:endParaRPr kumimoji="1" lang="ja-JP" altLang="en-US" sz="1200" dirty="0"/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CCE12DCA-7435-4F7E-BB47-99C09F6F236A}"/>
              </a:ext>
            </a:extLst>
          </p:cNvPr>
          <p:cNvCxnSpPr>
            <a:stCxn id="10" idx="2"/>
            <a:endCxn id="3" idx="0"/>
          </p:cNvCxnSpPr>
          <p:nvPr/>
        </p:nvCxnSpPr>
        <p:spPr>
          <a:xfrm>
            <a:off x="1882464" y="672172"/>
            <a:ext cx="0" cy="14239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F9A660C3-7CB0-4F8E-944A-FFDF72F901E0}"/>
              </a:ext>
            </a:extLst>
          </p:cNvPr>
          <p:cNvCxnSpPr>
            <a:cxnSpLocks/>
            <a:stCxn id="3" idx="2"/>
            <a:endCxn id="11" idx="0"/>
          </p:cNvCxnSpPr>
          <p:nvPr/>
        </p:nvCxnSpPr>
        <p:spPr>
          <a:xfrm flipH="1">
            <a:off x="1882462" y="2571750"/>
            <a:ext cx="2" cy="12937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97A6F249-0251-4D8A-B161-2BAA4FDB8849}"/>
              </a:ext>
            </a:extLst>
          </p:cNvPr>
          <p:cNvCxnSpPr>
            <a:cxnSpLocks/>
            <a:stCxn id="31" idx="2"/>
            <a:endCxn id="88" idx="0"/>
          </p:cNvCxnSpPr>
          <p:nvPr/>
        </p:nvCxnSpPr>
        <p:spPr>
          <a:xfrm flipH="1">
            <a:off x="4571994" y="691956"/>
            <a:ext cx="6" cy="1404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E4DD369C-69FA-459E-9649-3A3E2AE0AB2B}"/>
              </a:ext>
            </a:extLst>
          </p:cNvPr>
          <p:cNvCxnSpPr>
            <a:cxnSpLocks/>
            <a:stCxn id="32" idx="2"/>
            <a:endCxn id="90" idx="0"/>
          </p:cNvCxnSpPr>
          <p:nvPr/>
        </p:nvCxnSpPr>
        <p:spPr>
          <a:xfrm flipH="1">
            <a:off x="7261531" y="691956"/>
            <a:ext cx="5" cy="1404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フローチャート: 端子 87">
            <a:extLst>
              <a:ext uri="{FF2B5EF4-FFF2-40B4-BE49-F238E27FC236}">
                <a16:creationId xmlns:a16="http://schemas.microsoft.com/office/drawing/2014/main" id="{5809571F-7D5F-4629-BA14-C9A7DDBC37BE}"/>
              </a:ext>
            </a:extLst>
          </p:cNvPr>
          <p:cNvSpPr/>
          <p:nvPr/>
        </p:nvSpPr>
        <p:spPr>
          <a:xfrm>
            <a:off x="3819150" y="2096156"/>
            <a:ext cx="1505687" cy="475594"/>
          </a:xfrm>
          <a:prstGeom prst="flowChartTermina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木の生成</a:t>
            </a:r>
          </a:p>
        </p:txBody>
      </p: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21829B74-384B-48D2-8B06-FBF26883CB5F}"/>
              </a:ext>
            </a:extLst>
          </p:cNvPr>
          <p:cNvCxnSpPr>
            <a:cxnSpLocks/>
            <a:stCxn id="88" idx="2"/>
            <a:endCxn id="5" idx="0"/>
          </p:cNvCxnSpPr>
          <p:nvPr/>
        </p:nvCxnSpPr>
        <p:spPr>
          <a:xfrm>
            <a:off x="4571994" y="2571750"/>
            <a:ext cx="2" cy="12937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フローチャート: 端子 89">
            <a:extLst>
              <a:ext uri="{FF2B5EF4-FFF2-40B4-BE49-F238E27FC236}">
                <a16:creationId xmlns:a16="http://schemas.microsoft.com/office/drawing/2014/main" id="{507CA2C7-09F5-4109-9C43-0CC511BBCBBE}"/>
              </a:ext>
            </a:extLst>
          </p:cNvPr>
          <p:cNvSpPr/>
          <p:nvPr/>
        </p:nvSpPr>
        <p:spPr>
          <a:xfrm>
            <a:off x="6508687" y="2096156"/>
            <a:ext cx="1505687" cy="475594"/>
          </a:xfrm>
          <a:prstGeom prst="flowChartTermina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木の生成</a:t>
            </a:r>
          </a:p>
        </p:txBody>
      </p:sp>
      <p:cxnSp>
        <p:nvCxnSpPr>
          <p:cNvPr id="91" name="直線矢印コネクタ 90">
            <a:extLst>
              <a:ext uri="{FF2B5EF4-FFF2-40B4-BE49-F238E27FC236}">
                <a16:creationId xmlns:a16="http://schemas.microsoft.com/office/drawing/2014/main" id="{71EEA495-2E5C-4C3F-BD21-4454F0B0D816}"/>
              </a:ext>
            </a:extLst>
          </p:cNvPr>
          <p:cNvCxnSpPr>
            <a:cxnSpLocks/>
            <a:stCxn id="90" idx="2"/>
          </p:cNvCxnSpPr>
          <p:nvPr/>
        </p:nvCxnSpPr>
        <p:spPr>
          <a:xfrm flipH="1">
            <a:off x="7261529" y="2571750"/>
            <a:ext cx="2" cy="12937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992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69653C3E-94F1-4CD0-B9AB-BCAD86A74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174" y="3865544"/>
            <a:ext cx="1099650" cy="1099650"/>
          </a:xfrm>
          <a:prstGeom prst="rect">
            <a:avLst/>
          </a:prstGeom>
        </p:spPr>
      </p:pic>
      <p:sp>
        <p:nvSpPr>
          <p:cNvPr id="10" name="フローチャート: 処理 9">
            <a:extLst>
              <a:ext uri="{FF2B5EF4-FFF2-40B4-BE49-F238E27FC236}">
                <a16:creationId xmlns:a16="http://schemas.microsoft.com/office/drawing/2014/main" id="{794378B3-C75A-4E48-A199-6AA8C87E8631}"/>
              </a:ext>
            </a:extLst>
          </p:cNvPr>
          <p:cNvSpPr/>
          <p:nvPr/>
        </p:nvSpPr>
        <p:spPr>
          <a:xfrm>
            <a:off x="1129620" y="196579"/>
            <a:ext cx="1505687" cy="4755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木の生成を要求</a:t>
            </a:r>
            <a:r>
              <a:rPr kumimoji="1" lang="en-US" altLang="ja-JP" sz="1200" dirty="0"/>
              <a:t>(1)</a:t>
            </a:r>
            <a:endParaRPr kumimoji="1" lang="ja-JP" altLang="en-US" sz="1200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09C018EE-01D5-4FB2-ADF6-DE976D124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637" y="3865544"/>
            <a:ext cx="1099650" cy="109965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E0B62992-D516-4BAA-98C1-69E80E12D0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713" y="3865544"/>
            <a:ext cx="1099650" cy="1099650"/>
          </a:xfrm>
          <a:prstGeom prst="rect">
            <a:avLst/>
          </a:prstGeom>
        </p:spPr>
      </p:pic>
      <p:sp>
        <p:nvSpPr>
          <p:cNvPr id="26" name="フローチャート: 処理 25">
            <a:extLst>
              <a:ext uri="{FF2B5EF4-FFF2-40B4-BE49-F238E27FC236}">
                <a16:creationId xmlns:a16="http://schemas.microsoft.com/office/drawing/2014/main" id="{4F36D9D5-3CAC-4038-9356-AF5D6DB4B674}"/>
              </a:ext>
            </a:extLst>
          </p:cNvPr>
          <p:cNvSpPr/>
          <p:nvPr/>
        </p:nvSpPr>
        <p:spPr>
          <a:xfrm>
            <a:off x="1129618" y="1787371"/>
            <a:ext cx="6884761" cy="96297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 dirty="0"/>
          </a:p>
        </p:txBody>
      </p:sp>
      <p:pic>
        <p:nvPicPr>
          <p:cNvPr id="27" name="図 26">
            <a:extLst>
              <a:ext uri="{FF2B5EF4-FFF2-40B4-BE49-F238E27FC236}">
                <a16:creationId xmlns:a16="http://schemas.microsoft.com/office/drawing/2014/main" id="{3026118C-668B-4F24-8128-BCA210C9D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865" y="1787371"/>
            <a:ext cx="954560" cy="954560"/>
          </a:xfrm>
          <a:prstGeom prst="rect">
            <a:avLst/>
          </a:prstGeom>
        </p:spPr>
      </p:pic>
      <p:sp>
        <p:nvSpPr>
          <p:cNvPr id="3" name="フローチャート: 端子 2">
            <a:extLst>
              <a:ext uri="{FF2B5EF4-FFF2-40B4-BE49-F238E27FC236}">
                <a16:creationId xmlns:a16="http://schemas.microsoft.com/office/drawing/2014/main" id="{855ED504-691D-4C02-8510-BCB71BC76342}"/>
              </a:ext>
            </a:extLst>
          </p:cNvPr>
          <p:cNvSpPr/>
          <p:nvPr/>
        </p:nvSpPr>
        <p:spPr>
          <a:xfrm>
            <a:off x="1129619" y="1024727"/>
            <a:ext cx="1505687" cy="475594"/>
          </a:xfrm>
          <a:prstGeom prst="flowChartTermina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木の生成</a:t>
            </a:r>
          </a:p>
        </p:txBody>
      </p:sp>
      <p:sp>
        <p:nvSpPr>
          <p:cNvPr id="31" name="フローチャート: 処理 30">
            <a:extLst>
              <a:ext uri="{FF2B5EF4-FFF2-40B4-BE49-F238E27FC236}">
                <a16:creationId xmlns:a16="http://schemas.microsoft.com/office/drawing/2014/main" id="{4D23AF78-B672-48F8-9AF2-5600410D2999}"/>
              </a:ext>
            </a:extLst>
          </p:cNvPr>
          <p:cNvSpPr/>
          <p:nvPr/>
        </p:nvSpPr>
        <p:spPr>
          <a:xfrm>
            <a:off x="3819156" y="216363"/>
            <a:ext cx="1505687" cy="4755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木の生成を要求</a:t>
            </a:r>
            <a:r>
              <a:rPr kumimoji="1" lang="en-US" altLang="ja-JP" sz="1200" dirty="0"/>
              <a:t>(2)</a:t>
            </a:r>
            <a:endParaRPr kumimoji="1" lang="ja-JP" altLang="en-US" sz="1200" dirty="0"/>
          </a:p>
        </p:txBody>
      </p:sp>
      <p:sp>
        <p:nvSpPr>
          <p:cNvPr id="32" name="フローチャート: 処理 31">
            <a:extLst>
              <a:ext uri="{FF2B5EF4-FFF2-40B4-BE49-F238E27FC236}">
                <a16:creationId xmlns:a16="http://schemas.microsoft.com/office/drawing/2014/main" id="{2E6533C5-EA62-48B2-A326-A79B554EE33D}"/>
              </a:ext>
            </a:extLst>
          </p:cNvPr>
          <p:cNvSpPr/>
          <p:nvPr/>
        </p:nvSpPr>
        <p:spPr>
          <a:xfrm>
            <a:off x="6508692" y="216363"/>
            <a:ext cx="1505687" cy="4755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木の生成を要求</a:t>
            </a:r>
            <a:r>
              <a:rPr kumimoji="1" lang="en-US" altLang="ja-JP" sz="1200" dirty="0"/>
              <a:t>(3)</a:t>
            </a:r>
            <a:endParaRPr kumimoji="1" lang="ja-JP" altLang="en-US" sz="1200" dirty="0"/>
          </a:p>
        </p:txBody>
      </p:sp>
      <p:sp>
        <p:nvSpPr>
          <p:cNvPr id="33" name="フローチャート: 処理 32">
            <a:extLst>
              <a:ext uri="{FF2B5EF4-FFF2-40B4-BE49-F238E27FC236}">
                <a16:creationId xmlns:a16="http://schemas.microsoft.com/office/drawing/2014/main" id="{757F8100-9A54-4EF7-AB73-AC63A4AD3307}"/>
              </a:ext>
            </a:extLst>
          </p:cNvPr>
          <p:cNvSpPr/>
          <p:nvPr/>
        </p:nvSpPr>
        <p:spPr>
          <a:xfrm>
            <a:off x="1129619" y="3114147"/>
            <a:ext cx="1505687" cy="4755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参照を渡す</a:t>
            </a:r>
          </a:p>
        </p:txBody>
      </p:sp>
      <p:sp>
        <p:nvSpPr>
          <p:cNvPr id="34" name="フローチャート: 処理 33">
            <a:extLst>
              <a:ext uri="{FF2B5EF4-FFF2-40B4-BE49-F238E27FC236}">
                <a16:creationId xmlns:a16="http://schemas.microsoft.com/office/drawing/2014/main" id="{81DA5743-D760-4678-9CA1-A4366E5E6B8D}"/>
              </a:ext>
            </a:extLst>
          </p:cNvPr>
          <p:cNvSpPr/>
          <p:nvPr/>
        </p:nvSpPr>
        <p:spPr>
          <a:xfrm>
            <a:off x="3819156" y="3124868"/>
            <a:ext cx="1505687" cy="4755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参照を渡す</a:t>
            </a:r>
          </a:p>
        </p:txBody>
      </p:sp>
      <p:sp>
        <p:nvSpPr>
          <p:cNvPr id="35" name="フローチャート: 処理 34">
            <a:extLst>
              <a:ext uri="{FF2B5EF4-FFF2-40B4-BE49-F238E27FC236}">
                <a16:creationId xmlns:a16="http://schemas.microsoft.com/office/drawing/2014/main" id="{25B10529-A7B3-4A6B-974D-329C269FB0DA}"/>
              </a:ext>
            </a:extLst>
          </p:cNvPr>
          <p:cNvSpPr/>
          <p:nvPr/>
        </p:nvSpPr>
        <p:spPr>
          <a:xfrm>
            <a:off x="6508692" y="3114146"/>
            <a:ext cx="1505687" cy="4755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参照を渡す</a:t>
            </a:r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CCE12DCA-7435-4F7E-BB47-99C09F6F236A}"/>
              </a:ext>
            </a:extLst>
          </p:cNvPr>
          <p:cNvCxnSpPr>
            <a:stCxn id="10" idx="2"/>
            <a:endCxn id="3" idx="0"/>
          </p:cNvCxnSpPr>
          <p:nvPr/>
        </p:nvCxnSpPr>
        <p:spPr>
          <a:xfrm flipH="1">
            <a:off x="1882463" y="672172"/>
            <a:ext cx="1" cy="3525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F9A660C3-7CB0-4F8E-944A-FFDF72F901E0}"/>
              </a:ext>
            </a:extLst>
          </p:cNvPr>
          <p:cNvCxnSpPr>
            <a:cxnSpLocks/>
            <a:stCxn id="3" idx="2"/>
            <a:endCxn id="44" idx="0"/>
          </p:cNvCxnSpPr>
          <p:nvPr/>
        </p:nvCxnSpPr>
        <p:spPr>
          <a:xfrm>
            <a:off x="1882463" y="1500321"/>
            <a:ext cx="0" cy="5259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8860C378-7F2B-472F-A00A-B0075D58AFAA}"/>
              </a:ext>
            </a:extLst>
          </p:cNvPr>
          <p:cNvCxnSpPr>
            <a:cxnSpLocks/>
            <a:stCxn id="27" idx="2"/>
            <a:endCxn id="33" idx="0"/>
          </p:cNvCxnSpPr>
          <p:nvPr/>
        </p:nvCxnSpPr>
        <p:spPr>
          <a:xfrm flipH="1">
            <a:off x="1882463" y="2741931"/>
            <a:ext cx="1559682" cy="3722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フローチャート: 処理 43">
            <a:extLst>
              <a:ext uri="{FF2B5EF4-FFF2-40B4-BE49-F238E27FC236}">
                <a16:creationId xmlns:a16="http://schemas.microsoft.com/office/drawing/2014/main" id="{B15BCA27-BD4B-4CD8-985E-441E9ABCA727}"/>
              </a:ext>
            </a:extLst>
          </p:cNvPr>
          <p:cNvSpPr/>
          <p:nvPr/>
        </p:nvSpPr>
        <p:spPr>
          <a:xfrm>
            <a:off x="1129619" y="2026286"/>
            <a:ext cx="1505687" cy="4755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リソースバンクに新規登録</a:t>
            </a:r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56D6C51-DF10-41CD-B465-BADD017EC26D}"/>
              </a:ext>
            </a:extLst>
          </p:cNvPr>
          <p:cNvCxnSpPr>
            <a:cxnSpLocks/>
            <a:stCxn id="44" idx="3"/>
            <a:endCxn id="27" idx="1"/>
          </p:cNvCxnSpPr>
          <p:nvPr/>
        </p:nvCxnSpPr>
        <p:spPr>
          <a:xfrm>
            <a:off x="2635306" y="2264083"/>
            <a:ext cx="329559" cy="5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7FA7E9AE-7116-4101-99CB-F66F1750760C}"/>
              </a:ext>
            </a:extLst>
          </p:cNvPr>
          <p:cNvCxnSpPr>
            <a:cxnSpLocks/>
            <a:stCxn id="33" idx="2"/>
            <a:endCxn id="11" idx="0"/>
          </p:cNvCxnSpPr>
          <p:nvPr/>
        </p:nvCxnSpPr>
        <p:spPr>
          <a:xfrm flipH="1">
            <a:off x="1882462" y="3589740"/>
            <a:ext cx="1" cy="2758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B8C42F2E-813C-4ABB-8EED-B9B46D184885}"/>
              </a:ext>
            </a:extLst>
          </p:cNvPr>
          <p:cNvCxnSpPr>
            <a:cxnSpLocks/>
            <a:stCxn id="27" idx="2"/>
            <a:endCxn id="34" idx="0"/>
          </p:cNvCxnSpPr>
          <p:nvPr/>
        </p:nvCxnSpPr>
        <p:spPr>
          <a:xfrm>
            <a:off x="3442145" y="2741931"/>
            <a:ext cx="1129855" cy="3829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0C707F87-63C4-48B3-8335-BA03F185B5C7}"/>
              </a:ext>
            </a:extLst>
          </p:cNvPr>
          <p:cNvCxnSpPr>
            <a:cxnSpLocks/>
            <a:stCxn id="27" idx="2"/>
            <a:endCxn id="35" idx="0"/>
          </p:cNvCxnSpPr>
          <p:nvPr/>
        </p:nvCxnSpPr>
        <p:spPr>
          <a:xfrm>
            <a:off x="3442145" y="2741931"/>
            <a:ext cx="3819391" cy="37221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矢印コネクタ 59">
            <a:extLst>
              <a:ext uri="{FF2B5EF4-FFF2-40B4-BE49-F238E27FC236}">
                <a16:creationId xmlns:a16="http://schemas.microsoft.com/office/drawing/2014/main" id="{AC5F4E2B-B328-4D7D-BEA3-E074A02B997D}"/>
              </a:ext>
            </a:extLst>
          </p:cNvPr>
          <p:cNvCxnSpPr>
            <a:cxnSpLocks/>
            <a:stCxn id="34" idx="2"/>
            <a:endCxn id="5" idx="0"/>
          </p:cNvCxnSpPr>
          <p:nvPr/>
        </p:nvCxnSpPr>
        <p:spPr>
          <a:xfrm flipH="1">
            <a:off x="4571999" y="3600461"/>
            <a:ext cx="1" cy="2650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1641B4A-1619-4C06-9007-AD70E39C6C0A}"/>
              </a:ext>
            </a:extLst>
          </p:cNvPr>
          <p:cNvCxnSpPr>
            <a:cxnSpLocks/>
            <a:stCxn id="35" idx="2"/>
            <a:endCxn id="14" idx="0"/>
          </p:cNvCxnSpPr>
          <p:nvPr/>
        </p:nvCxnSpPr>
        <p:spPr>
          <a:xfrm>
            <a:off x="7261536" y="3589739"/>
            <a:ext cx="2" cy="2758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97A6F249-0251-4D8A-B161-2BAA4FDB8849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4572000" y="691956"/>
            <a:ext cx="0" cy="13449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E4DD369C-69FA-459E-9649-3A3E2AE0AB2B}"/>
              </a:ext>
            </a:extLst>
          </p:cNvPr>
          <p:cNvCxnSpPr>
            <a:cxnSpLocks/>
            <a:stCxn id="32" idx="2"/>
          </p:cNvCxnSpPr>
          <p:nvPr/>
        </p:nvCxnSpPr>
        <p:spPr>
          <a:xfrm flipH="1">
            <a:off x="7261535" y="691956"/>
            <a:ext cx="1" cy="13449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フローチャート: 処理 72">
            <a:extLst>
              <a:ext uri="{FF2B5EF4-FFF2-40B4-BE49-F238E27FC236}">
                <a16:creationId xmlns:a16="http://schemas.microsoft.com/office/drawing/2014/main" id="{6179616A-8AF8-42E5-83BA-976DBADA3F7E}"/>
              </a:ext>
            </a:extLst>
          </p:cNvPr>
          <p:cNvSpPr/>
          <p:nvPr/>
        </p:nvSpPr>
        <p:spPr>
          <a:xfrm>
            <a:off x="4393405" y="2036956"/>
            <a:ext cx="3278979" cy="4755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既にリソースバンクに登録済み</a:t>
            </a:r>
          </a:p>
        </p:txBody>
      </p: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86467042-9CD0-4B6E-BC2F-3402492D5081}"/>
              </a:ext>
            </a:extLst>
          </p:cNvPr>
          <p:cNvCxnSpPr>
            <a:cxnSpLocks/>
          </p:cNvCxnSpPr>
          <p:nvPr/>
        </p:nvCxnSpPr>
        <p:spPr>
          <a:xfrm flipH="1">
            <a:off x="3919425" y="2121694"/>
            <a:ext cx="47397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382A6958-CC44-4C60-ACED-DE3DCD4BE4F3}"/>
              </a:ext>
            </a:extLst>
          </p:cNvPr>
          <p:cNvCxnSpPr>
            <a:cxnSpLocks/>
          </p:cNvCxnSpPr>
          <p:nvPr/>
        </p:nvCxnSpPr>
        <p:spPr>
          <a:xfrm flipH="1">
            <a:off x="3919425" y="2421731"/>
            <a:ext cx="47397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054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312</TotalTime>
  <Words>96</Words>
  <Application>Microsoft Office PowerPoint</Application>
  <PresentationFormat>画面に合わせる (16:9)</PresentationFormat>
  <Paragraphs>18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真央 米地</dc:creator>
  <cp:lastModifiedBy>真央 米地</cp:lastModifiedBy>
  <cp:revision>9</cp:revision>
  <dcterms:created xsi:type="dcterms:W3CDTF">2022-02-02T22:57:23Z</dcterms:created>
  <dcterms:modified xsi:type="dcterms:W3CDTF">2022-02-03T06:39:31Z</dcterms:modified>
</cp:coreProperties>
</file>

<file path=docProps/thumbnail.jpeg>
</file>